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63" d="100"/>
          <a:sy n="63" d="100"/>
        </p:scale>
        <p:origin x="96" y="82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4/29/2023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4/29/2023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err="1">
                <a:solidFill>
                  <a:schemeClr val="bg2"/>
                </a:solidFill>
                <a:latin typeface="Abadi"/>
                <a:ea typeface="SF Pro" pitchFamily="2" charset="0"/>
                <a:cs typeface="SF Pro" pitchFamily="2" charset="0"/>
              </a:rPr>
              <a:t>Sadullaev</a:t>
            </a:r>
            <a:r>
              <a:rPr lang="en-US" dirty="0">
                <a:solidFill>
                  <a:schemeClr val="bg2"/>
                </a:solidFill>
                <a:latin typeface="Abadi"/>
                <a:ea typeface="SF Pro" pitchFamily="2" charset="0"/>
                <a:cs typeface="SF Pro" pitchFamily="2" charset="0"/>
              </a:rPr>
              <a:t> Farrukh</a:t>
            </a:r>
          </a:p>
          <a:p>
            <a:r>
              <a:rPr lang="en-US" dirty="0">
                <a:solidFill>
                  <a:schemeClr val="bg2"/>
                </a:solidFill>
                <a:latin typeface="Abadi" panose="020B0604020104020204" pitchFamily="34" charset="0"/>
                <a:ea typeface="SF Pro" pitchFamily="2" charset="0"/>
                <a:cs typeface="SF Pro" pitchFamily="2" charset="0"/>
              </a:rPr>
              <a:t>28</a:t>
            </a:r>
            <a:r>
              <a:rPr lang="en-US" baseline="30000" dirty="0">
                <a:solidFill>
                  <a:schemeClr val="bg2"/>
                </a:solidFill>
                <a:latin typeface="Abadi" panose="020B0604020104020204" pitchFamily="34" charset="0"/>
                <a:ea typeface="SF Pro" pitchFamily="2" charset="0"/>
                <a:cs typeface="SF Pro" pitchFamily="2" charset="0"/>
              </a:rPr>
              <a:t>nd</a:t>
            </a:r>
            <a:r>
              <a:rPr lang="en-US" dirty="0">
                <a:solidFill>
                  <a:schemeClr val="bg2"/>
                </a:solidFill>
                <a:latin typeface="Abadi" panose="020B0604020104020204" pitchFamily="34" charset="0"/>
                <a:ea typeface="SF Pro" pitchFamily="2" charset="0"/>
                <a:cs typeface="SF Pro" pitchFamily="2" charset="0"/>
              </a:rPr>
              <a:t> April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https://github.com/Farrukh111/Testrepo/blob/main/Final_Assignment_2.ipynb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https://github.com/Farrukh111/Testrepo/blob/main/Final_Assignment_4.ipynb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https://github.com/Farrukh111/Testrepo/blob/main/EDA_with%20SQL.ipynb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https://github.com/Farrukh111/Testrepo/blob/main/firstpython.py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https://github.com/Farrukh111/Testrepo/blob/main/Predict.ipynb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FF0000"/>
                </a:solidFill>
                <a:latin typeface="Abadi" panose="020B0604020104020204" pitchFamily="34" charset="0"/>
              </a:rPr>
              <a:t>https://github.com/Farrukh111/Testrepo/blob/main/Data_Collection-spaceX_Api.ipynb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parsed the </a:t>
            </a:r>
            <a:r>
              <a:rPr lang="en-US" sz="2200" dirty="0" err="1">
                <a:solidFill>
                  <a:schemeClr val="accent3">
                    <a:lumMod val="25000"/>
                  </a:schemeClr>
                </a:solidFill>
                <a:latin typeface="Abadi"/>
              </a:rPr>
              <a:t>tablWe</a:t>
            </a:r>
            <a:r>
              <a:rPr lang="en-US" sz="2200" dirty="0">
                <a:solidFill>
                  <a:schemeClr val="accent3">
                    <a:lumMod val="25000"/>
                  </a:schemeClr>
                </a:solidFill>
                <a:latin typeface="Abadi"/>
              </a:rPr>
              <a:t> applied web scrapping to </a:t>
            </a:r>
            <a:r>
              <a:rPr lang="en-US" sz="2200" dirty="0" err="1">
                <a:solidFill>
                  <a:schemeClr val="accent3">
                    <a:lumMod val="25000"/>
                  </a:schemeClr>
                </a:solidFill>
                <a:latin typeface="Abadi"/>
              </a:rPr>
              <a:t>webscrap</a:t>
            </a:r>
            <a:r>
              <a:rPr lang="en-US" sz="2200" dirty="0">
                <a:solidFill>
                  <a:schemeClr val="accent3">
                    <a:lumMod val="25000"/>
                  </a:schemeClr>
                </a:solidFill>
                <a:latin typeface="Abadi"/>
              </a:rPr>
              <a:t> Falcon 9 launch records with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a:t>
            </a:r>
          </a:p>
          <a:p>
            <a:pPr>
              <a:lnSpc>
                <a:spcPct val="100000"/>
              </a:lnSpc>
              <a:spcBef>
                <a:spcPts val="1400"/>
              </a:spcBef>
            </a:pPr>
            <a:r>
              <a:rPr lang="en-US" sz="2200" dirty="0">
                <a:solidFill>
                  <a:schemeClr val="accent3">
                    <a:lumMod val="25000"/>
                  </a:schemeClr>
                </a:solidFill>
                <a:latin typeface="Abadi"/>
              </a:rPr>
              <a:t>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https://github.com/Farrukh111/Testrepo/blob/main/IBM_capstone.ipynb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1375</TotalTime>
  <Words>1781</Words>
  <Application>Microsoft Office PowerPoint</Application>
  <PresentationFormat>Широкоэкранный</PresentationFormat>
  <Paragraphs>205</Paragraphs>
  <Slides>46</Slides>
  <Notes>3</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Пользователь</cp:lastModifiedBy>
  <cp:revision>205</cp:revision>
  <dcterms:created xsi:type="dcterms:W3CDTF">2021-04-29T18:58:34Z</dcterms:created>
  <dcterms:modified xsi:type="dcterms:W3CDTF">2023-04-29T05:17:19Z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